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9" r:id="rId2"/>
    <p:sldId id="286" r:id="rId3"/>
    <p:sldId id="287" r:id="rId4"/>
    <p:sldId id="273" r:id="rId5"/>
    <p:sldId id="280" r:id="rId6"/>
    <p:sldId id="274" r:id="rId7"/>
    <p:sldId id="281" r:id="rId8"/>
    <p:sldId id="275" r:id="rId9"/>
    <p:sldId id="282" r:id="rId10"/>
    <p:sldId id="276" r:id="rId11"/>
    <p:sldId id="283" r:id="rId12"/>
    <p:sldId id="277" r:id="rId13"/>
    <p:sldId id="28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identifier un nombre sur une droite </a:t>
              </a:r>
              <a:r>
                <a:rPr lang="fr-FR" sz="3200" b="1" dirty="0" err="1">
                  <a:solidFill>
                    <a:schemeClr val="bg1"/>
                  </a:solidFill>
                </a:rPr>
                <a:t>grtaduée</a:t>
              </a:r>
              <a:r>
                <a:rPr lang="fr-FR" sz="3200" b="1" dirty="0">
                  <a:solidFill>
                    <a:schemeClr val="bg1"/>
                  </a:solidFill>
                </a:rPr>
                <a:t>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084D202-C88B-97DF-F227-5A7F963E90A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51E238C-D444-0005-9C8F-A4995C9D6C5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7AE24D4B-48A0-415E-FFEC-78FDA28F580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B1C6793-7265-B20B-4A8F-9EB8AC97DC3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6D4EB63-9381-E5A6-7597-8E7C3E4CBD8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1AB5DE3-F619-9135-25A5-DEBE67C4614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D1D50EFB-02AF-AB66-51B9-C1CDA776C3C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C7190DAC-2550-FB48-A473-6E62DFBE1CD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B26D817-94AC-9671-E884-26B5778C0E7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D174D7F-E855-2B03-4943-25FD46A8C02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D5B37A9-BBD6-0FFA-C622-874E4D809729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726C861-6DFA-DAF0-D49A-E5D08A236BC6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2336662F-EADD-F4BF-331D-BEF2F9B93DF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B1E9251C-12B9-9132-9989-DDC912A3CA19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2BEF06A-0752-DFEB-A0C5-3ECA344FC3F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C57C547-6894-118B-190A-C420D201F2B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F1FAFBD-59B2-2C6A-3995-40F39777C98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6B972ED-3BC9-1168-921D-6B4A3854B3A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6C65E54-FC62-C992-F74A-80B34F021C2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E717E449-7278-5238-DEA7-0475CA1441A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5FF0DDCB-2B3E-82F3-9748-A4B2DD582C2D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3200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CBE9546-E576-59C9-0F12-EFA19C685155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1D48727-CC30-8723-E07B-6C46FF36B8E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141052DA-C43C-8107-610B-3B9094C9426D}"/>
              </a:ext>
            </a:extLst>
          </p:cNvPr>
          <p:cNvSpPr txBox="1"/>
          <p:nvPr/>
        </p:nvSpPr>
        <p:spPr>
          <a:xfrm>
            <a:off x="3287234" y="3035065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8656D79-4062-E7B2-3BBA-83B469F61428}"/>
              </a:ext>
            </a:extLst>
          </p:cNvPr>
          <p:cNvSpPr txBox="1"/>
          <p:nvPr/>
        </p:nvSpPr>
        <p:spPr>
          <a:xfrm>
            <a:off x="1676708" y="301140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81465BD-0111-0537-6678-23FD04A2FAEA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5CFC2E85-F15B-09AE-D453-59CE8FF5342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33AC2F3E-4C46-F28F-51CE-3610FB63F6E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B162084-0645-D928-F6D8-E6B4242FB52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1280436-3711-B78E-A02E-707E532AC397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0788FA2-731F-3AF8-DFBB-D4398F21300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21B6F098-094A-ABBC-6DA6-D770F1CB726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B9C679A0-37CF-794D-D69A-6B6EEACD7E1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F207A364-BDBD-24C6-5E0B-E36CE7C5EA9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159584A-4EDA-0A59-8EE4-4039B40CF29A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8C06F3C-668B-2954-2213-CD47DB47A7C2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8F69686-4D22-0EDC-98C2-2E4C19E25D2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28785FA-DF92-7E55-ACE8-407327AEFE4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81CAEC9-D9E6-0A22-9013-708C39E3039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255E76C-299C-A102-ECDC-505B065BE7EC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B584290-8A17-842F-C66F-97CB93F9FE3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128E50A-B871-D7E9-F896-45CC47FEA32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4D6AE44-FADF-9D50-D298-39BE82ED9D8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590D8FE-74F6-5442-27A7-554F19C1F13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75DFE362-A7FB-0804-E1CF-50C950C4AA9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7C0B42C-8BF8-6389-E81D-BC1D2ED7B1F8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3200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CD972C4-A1C9-92FE-4E37-D9CA6EDD11EF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6CDDB55F-6CF4-1D1E-B6CD-E2C5678B740F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8E5CBD4-576B-0925-8586-53D171FF172A}"/>
              </a:ext>
            </a:extLst>
          </p:cNvPr>
          <p:cNvSpPr txBox="1"/>
          <p:nvPr/>
        </p:nvSpPr>
        <p:spPr>
          <a:xfrm>
            <a:off x="3105648" y="3035063"/>
            <a:ext cx="89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5 920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2239702-D13A-2E28-5DBF-D73D3E879126}"/>
              </a:ext>
            </a:extLst>
          </p:cNvPr>
          <p:cNvSpPr txBox="1"/>
          <p:nvPr/>
        </p:nvSpPr>
        <p:spPr>
          <a:xfrm>
            <a:off x="1372880" y="3035064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5 880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B797F4A-3E4D-30AF-46DA-20E1E074C7A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14F52F55-36CB-99B3-F319-D51F72B4850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2D81D90-4DD6-7A34-DF8A-F9273066E9C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2F9CDCC-8B3F-982C-5B1F-A829213286D6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D7924119-AB2D-84B6-DA7F-94F909483F7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8BABA2-EF91-55A9-AE0B-9A2E55A995D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66F3B3F-BB5A-B277-862F-8C8192458B4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3D0C5C2-BE37-C51D-53DB-8EA8671BD25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B6D0FC60-1C37-F225-F675-D27985051BF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39C4907B-261F-E445-3896-4490259096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98E9358-097D-51F4-46ED-80DFB6096955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1A40E48-99EA-7D72-B92B-A01C23A9119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B4D3867-8077-454C-BED9-C2F876962F00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A21281A-FD7C-5CD9-3EC4-4DCFA09D4AC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1F98022-8B50-ECD9-15CC-320183F5BF2E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0EA20AB-7873-EB51-B634-443AE3181E8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D8A2EAB4-42E6-2F78-1549-D434C494F9A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CA1DC7A-5D5D-4665-1C8E-117F97305B6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D07D491-BBE5-6D1C-6827-ABA1B0D7A3C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328C4FE-2A20-417E-58A3-CE017F653ED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25C082-F598-A9D5-D450-7BCF3EF04145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3200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7288AE8-3648-B76C-E9CA-861FA6C94585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8 100</a:t>
              </a:r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04F76B6A-C912-C663-FB93-60DF2F5525B7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3EC47996-BCA8-9BDB-7BA5-22C93C3E9889}"/>
              </a:ext>
            </a:extLst>
          </p:cNvPr>
          <p:cNvSpPr txBox="1"/>
          <p:nvPr/>
        </p:nvSpPr>
        <p:spPr>
          <a:xfrm>
            <a:off x="7313547" y="301868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BFF54BA-FF73-9FBC-F387-B5A03E4450AC}"/>
              </a:ext>
            </a:extLst>
          </p:cNvPr>
          <p:cNvSpPr txBox="1"/>
          <p:nvPr/>
        </p:nvSpPr>
        <p:spPr>
          <a:xfrm>
            <a:off x="1685600" y="301868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2930135-254F-2DAD-511E-EC4EEB4F513F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1128ABE-91DE-276C-A598-DA632AAE43C5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C91F03F-7D86-B7B6-E239-BC7BED6457D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835A2509-6E24-8738-C8FC-189AAE93311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230E02F7-C259-1EF9-E219-3B5E8F4C12C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62BAD9D7-4D48-FFF9-1731-45CB3A4D49C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F8081FB-8BDB-F787-2EE5-6D6C8C12F9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CBB4F6A-224B-63BF-36AA-E02E4336723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1A9E2D95-D24D-C0BF-3197-41148875164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958C3C3-2B51-2DDE-F7F4-E8200E859CF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B02260E-A558-5690-9FAB-21A626E1566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2A0538E-336A-FF72-65CB-65D3BEC3D9D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E30A835-2227-E7C5-0DE2-3D2E8680A55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044AED2-0631-F03E-1CFD-18CF7C4A5DB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EACB6E42-B9DA-AE49-0A3B-06C9BE8B5ED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AF5DA691-9D2E-470B-A27D-F34EC4D1B5D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DF236B6-9A94-8E93-19A1-BC5B9D68A2B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520CF3E-B2F3-74A4-C608-895432F16DDC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22ACCC2-FB3E-F3B2-E956-07524CB2516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8CA593F5-2FA0-77EB-73C1-59039D19076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29BD80E-7EA8-4BAE-5F9E-2996FE6AD019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3200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0707885-0E13-0667-85F1-E999E9E19DFE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8 100</a:t>
              </a:r>
              <a:r>
                <a:rPr lang="fr-FR" sz="3200" dirty="0"/>
                <a:t> 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8D7B4B9F-A8CC-784D-018F-BDAFB0F376CD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8DF75EF3-77BF-73F1-321B-E0D5976EAE09}"/>
              </a:ext>
            </a:extLst>
          </p:cNvPr>
          <p:cNvSpPr txBox="1"/>
          <p:nvPr/>
        </p:nvSpPr>
        <p:spPr>
          <a:xfrm>
            <a:off x="7070114" y="3027150"/>
            <a:ext cx="883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8 120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13C38DB-4D39-876F-12A6-B7AAEB9A7E57}"/>
              </a:ext>
            </a:extLst>
          </p:cNvPr>
          <p:cNvSpPr txBox="1"/>
          <p:nvPr/>
        </p:nvSpPr>
        <p:spPr>
          <a:xfrm>
            <a:off x="1454990" y="3018686"/>
            <a:ext cx="871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7 980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Ecris les deux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9919CEC-03E8-EC21-CE15-DEAAB3BE3DC1}"/>
              </a:ext>
            </a:extLst>
          </p:cNvPr>
          <p:cNvGrpSpPr/>
          <p:nvPr/>
        </p:nvGrpSpPr>
        <p:grpSpPr>
          <a:xfrm>
            <a:off x="822959" y="2839562"/>
            <a:ext cx="7229949" cy="1136910"/>
            <a:chOff x="4463814" y="1253943"/>
            <a:chExt cx="5705078" cy="897124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01A4489-17B6-A432-38B0-D00E7B97A7C9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2B17D27-960F-4FEC-8000-EDE08D204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8BE3C21-4C85-85C4-DDDD-79EEF8D05A2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EC64C79-35D1-9F16-2F6D-2B13F914198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A84DB32-6B9B-313F-C6F7-54113608087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801C2CB-CAF9-E006-7759-5CD78EC9A82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7D08087-DD03-A082-FB36-DF3EEB62595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BCE8F6-1FBE-BEB0-2402-ABABBBBC3A1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66469EB-F996-4798-3863-25205AEBA00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E1E3265-6EE2-DE27-6598-51D9D8E2E26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6A90D35-207B-F6E8-B64B-F8F56B6BB6E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1D061CD-F597-8349-BA5F-E5B09737498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5AA5FC4-AF27-6BBD-4219-E2B187CB314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D2E79B26-1FAB-C105-BA12-A286D1F7769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BF159D4-57D1-3A51-8792-C88705BA700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CA85EA8-500E-B57F-E3DE-F3F9AA68E49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AA8461D-2860-B068-FFA9-9E2A2278FA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8EB473A-AA6E-D435-8990-108CB1953E6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89DBDA58-D0C1-4EE6-EE6C-F64D4E40DE6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4704171-F442-60E9-DE8C-934AC1DD2205}"/>
                </a:ext>
              </a:extLst>
            </p:cNvPr>
            <p:cNvSpPr txBox="1"/>
            <p:nvPr/>
          </p:nvSpPr>
          <p:spPr>
            <a:xfrm>
              <a:off x="5495982" y="1256510"/>
              <a:ext cx="1052238" cy="412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1 560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C6412C3-DA8D-A6C7-FF56-95E4DCD5C32D}"/>
                </a:ext>
              </a:extLst>
            </p:cNvPr>
            <p:cNvSpPr txBox="1"/>
            <p:nvPr/>
          </p:nvSpPr>
          <p:spPr>
            <a:xfrm>
              <a:off x="8602824" y="1253943"/>
              <a:ext cx="953137" cy="412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1 570</a:t>
              </a:r>
              <a:endParaRPr lang="fr-FR" sz="20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78663C8-154E-4C43-6851-72829F30338E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02253A5D-D2D0-A500-F823-AD156D656A9D}"/>
              </a:ext>
            </a:extLst>
          </p:cNvPr>
          <p:cNvSpPr txBox="1"/>
          <p:nvPr/>
        </p:nvSpPr>
        <p:spPr>
          <a:xfrm>
            <a:off x="4090604" y="301106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682E021-BCC2-F4B7-9D60-520387176428}"/>
              </a:ext>
            </a:extLst>
          </p:cNvPr>
          <p:cNvSpPr txBox="1"/>
          <p:nvPr/>
        </p:nvSpPr>
        <p:spPr>
          <a:xfrm>
            <a:off x="6904439" y="301106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8CD06FD-9B02-B7E8-26BA-E2A1B4FBF4A6}"/>
              </a:ext>
            </a:extLst>
          </p:cNvPr>
          <p:cNvGrpSpPr/>
          <p:nvPr/>
        </p:nvGrpSpPr>
        <p:grpSpPr>
          <a:xfrm>
            <a:off x="822959" y="3376799"/>
            <a:ext cx="7229949" cy="599675"/>
            <a:chOff x="4463814" y="1677870"/>
            <a:chExt cx="5705078" cy="473197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FEB8999-C01A-90D1-AAE6-9C5AAEA7C97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0FF1714-3F53-B786-3E52-B53D532D57E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2A83F359-8D6B-39A5-5C43-6F760475797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116E0DB-5E83-6494-54CA-11C574074AA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7791514-C64D-86FE-CF83-7D5BBADC6DF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95248B1-AA98-032B-B89D-2F13A72080E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57266841-2BC0-BC01-6CFE-6B811CC9DF6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CF7283B8-E2F1-ECF3-575F-512729316A4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BB2B2A6-B5CA-B8FF-28A0-00D60601F19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76BFA8C-0841-F58C-3107-0EA5CD11A1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E0CA6AD-85FD-4AC8-B872-36CF6CD0FF0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3F7D9B3C-C415-C0F7-AFBA-F1E4BCA58A0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2897C7E-7CF9-FEAF-0623-DB0CF4CA4F6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D80FCA2-A564-20E8-78E0-61897349221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6E98BF83-E6CA-7BB9-547B-1D918167571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0E52A06-4897-8216-FC8D-A1EC97BABD3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0E1AD48-B2FA-6DC7-D711-6E2EDDF5929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618CE00-43D9-18D1-758B-492F4E96FCD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0206C2C-04C9-872F-565F-48486923793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355E6B74-8335-92C0-C92C-1B9970061C62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4DD55291-BEF3-0296-A370-8A22DADF4465}"/>
              </a:ext>
            </a:extLst>
          </p:cNvPr>
          <p:cNvSpPr txBox="1"/>
          <p:nvPr/>
        </p:nvSpPr>
        <p:spPr>
          <a:xfrm>
            <a:off x="3763677" y="2914848"/>
            <a:ext cx="115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1 564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18B5571-745F-BA7C-E791-BF51D73EA049}"/>
              </a:ext>
            </a:extLst>
          </p:cNvPr>
          <p:cNvSpPr txBox="1"/>
          <p:nvPr/>
        </p:nvSpPr>
        <p:spPr>
          <a:xfrm>
            <a:off x="6608218" y="3093868"/>
            <a:ext cx="1241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1 571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D0E3CB-E73B-CBC0-3033-646D3FEDD5FF}"/>
              </a:ext>
            </a:extLst>
          </p:cNvPr>
          <p:cNvSpPr txBox="1"/>
          <p:nvPr/>
        </p:nvSpPr>
        <p:spPr>
          <a:xfrm>
            <a:off x="2131008" y="2842815"/>
            <a:ext cx="1333483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1 560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4C0F997-ABEA-EBDC-54C5-B796CDC1AC5C}"/>
              </a:ext>
            </a:extLst>
          </p:cNvPr>
          <p:cNvSpPr txBox="1"/>
          <p:nvPr/>
        </p:nvSpPr>
        <p:spPr>
          <a:xfrm>
            <a:off x="6068256" y="2839562"/>
            <a:ext cx="1207894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1 570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6DF427B-B2F5-4726-D682-8200811FBCF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D231AD4-A56A-CA29-F015-86E5D01A073E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B6ECD2FD-2375-5BC8-58AD-AB7DBEDBEE2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EE53378-92A9-C3CE-D100-8D46EC9B2CA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93A3BCA-0C97-85C0-BFCB-C5A17BC88DD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E38825E3-8CA2-460E-6DC7-B834190DEA3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F8779263-1342-78E6-95FE-4ABC9E5245D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6EC10538-FD9D-7AE8-3B78-A048A571BB3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9159E86-8F84-976D-7F02-7CF11644C1B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2C24027-5A8F-41DA-F076-E3580F93EB7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6CEFC59D-6CFB-D31D-A74C-8A7CFFB3EE00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F4BB6BD-6556-EEE5-7604-6DA89BB0F2C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1623F5F-6089-927C-266C-82A1120FCAC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440CB12-EA35-074D-2097-8ECB0C027BF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0584D32-D5C8-1E2E-C65F-919E3B2EB6C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1500FC01-15D4-5310-FB88-91E499949DB1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C25FF87-C569-88C8-0BEF-011A191EE4C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3D2233EA-6E8E-4FE6-73F7-36D0A2BA3D86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8A42F85-A9AC-E6A4-DDF9-CACD7E8E0FE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EAE2E44-89A6-48C7-F985-1ED18F1B1CB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5A80CA9-482B-1606-0595-B4147CCE5D4D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2 400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BCB7476-5C36-BB1C-FE63-D29D38CB3EC3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2 500</a:t>
              </a:r>
              <a:endParaRPr lang="fr-FR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D52027E-942D-A259-EA0E-B69360DC0BA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FFAE4914-772F-C6D4-F2EF-3C1392548623}"/>
              </a:ext>
            </a:extLst>
          </p:cNvPr>
          <p:cNvSpPr txBox="1"/>
          <p:nvPr/>
        </p:nvSpPr>
        <p:spPr>
          <a:xfrm>
            <a:off x="3287234" y="300265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D3DA41C-A731-97DD-C72B-F8374A8211C1}"/>
              </a:ext>
            </a:extLst>
          </p:cNvPr>
          <p:cNvSpPr txBox="1"/>
          <p:nvPr/>
        </p:nvSpPr>
        <p:spPr>
          <a:xfrm>
            <a:off x="4072883" y="300265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BE179EE-02BF-CF19-045A-891F8C07A3CE}"/>
              </a:ext>
            </a:extLst>
          </p:cNvPr>
          <p:cNvGrpSpPr/>
          <p:nvPr/>
        </p:nvGrpSpPr>
        <p:grpSpPr>
          <a:xfrm>
            <a:off x="822959" y="3376799"/>
            <a:ext cx="7229949" cy="599675"/>
            <a:chOff x="4463814" y="1677870"/>
            <a:chExt cx="5705078" cy="473197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C2F7B08-FBF5-6890-412F-DA375A6A09E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74741E0-31DC-814D-471A-F74843F71C0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E77737B5-A18C-B36E-6FD2-93B032517E1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3CDF30F-0E32-B791-DB2F-A98EA25235D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D2EF8F2-E9E9-6215-C39E-22BF1A1E2BB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69D4D89-4043-DA56-2064-EE0929EA443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90C4677-774E-B700-CB96-DA00B229EBE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5A7B4AD8-62C6-0A3C-8C60-5B4EFBD43A2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DDE3F79-B502-5404-623D-CB39EBAEA2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06060E7-C103-E847-60AA-8A267EFCF9C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A1458F0-B574-82B9-C2CB-1C1597040A8F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01755821-A2B5-302E-55D8-8890BCD62EAD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317C0898-B230-23A7-FC51-7F5D61BFC93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CC13311-2D65-E20E-74A8-81DB35D7908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16EDF1E-670D-A845-73EA-144A6870D73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0F15979-A32F-3FE3-99D2-21FD3DF528D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E1BE172-2343-6E21-E578-7E257261621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01E8642-AF9C-BAAD-99EF-0E5B88D24F78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E19A8E7-1DD6-03FF-2F58-C968E2C6FD2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7B36BCC-85FF-E4E8-5619-C4D338FF657B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9BC35AEA-62CC-6279-6FB6-71F59FB19751}"/>
              </a:ext>
            </a:extLst>
          </p:cNvPr>
          <p:cNvSpPr txBox="1"/>
          <p:nvPr/>
        </p:nvSpPr>
        <p:spPr>
          <a:xfrm>
            <a:off x="3067220" y="2864984"/>
            <a:ext cx="97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2 420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1631348-5593-EB9A-9376-605D6F19A5B3}"/>
              </a:ext>
            </a:extLst>
          </p:cNvPr>
          <p:cNvSpPr txBox="1"/>
          <p:nvPr/>
        </p:nvSpPr>
        <p:spPr>
          <a:xfrm>
            <a:off x="3871568" y="3069687"/>
            <a:ext cx="99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2 440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262D5B-0238-DD56-04FD-68BB77265EE5}"/>
              </a:ext>
            </a:extLst>
          </p:cNvPr>
          <p:cNvSpPr txBox="1"/>
          <p:nvPr/>
        </p:nvSpPr>
        <p:spPr>
          <a:xfrm>
            <a:off x="2252149" y="2881528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2 400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99DD6A4-359C-6518-EFD2-623E86F02705}"/>
              </a:ext>
            </a:extLst>
          </p:cNvPr>
          <p:cNvSpPr txBox="1"/>
          <p:nvPr/>
        </p:nvSpPr>
        <p:spPr>
          <a:xfrm>
            <a:off x="6278465" y="2881528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2 500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EF52D68-E8A3-16DE-60B4-052007BFB801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1CC2B58-1DD9-C425-5B98-35953F434B5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36AFF2C-E579-4475-617D-182CB7962F3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9DF8CB6-236E-06CD-A2AE-69302C6860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18DDD72-9AD1-F6BD-F553-D2DBADC5B04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DB7CBE65-5A3C-DAE1-49CD-7E54968ADC6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5C79ED78-578B-A6EE-E31B-17981F25B2E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4DEABF0-2192-7C20-F7DC-0C854CAF72E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FA58135-6274-6476-A624-9D1E2478822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4F92FD9-208E-86D0-B119-63C5E98C95E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9769C24-B39F-74A3-F419-F879039C0D9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073D3BC-0F65-E72F-368D-DE6A3133C47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655FC72-26DC-5975-9E06-5F963953712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71C77B9-6129-97E2-3E3F-BA26379D243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53A8347-B91E-9032-B41B-723CE08EF74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280F969A-E80D-00ED-2B3B-C866AC1D1DE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FA91770-B4CF-82B9-0C7A-77A41BB8069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4AD6711-0A91-B06E-B0C0-C3C06EC81DD4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8AA48AC-4626-B90D-22DF-7413606794D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90B1B6B-91B6-2D63-B965-5C8B99F4CDD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6FA1F8F-C8C3-707B-8841-788C092A0BB9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4 100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D9DC930-CA57-FC53-3675-59A2823338DB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4 200</a:t>
              </a:r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558BA2CB-BF3F-5F33-B87C-E00D909A53A4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E0B911BB-9FB4-CA54-378F-A334A555CDDD}"/>
              </a:ext>
            </a:extLst>
          </p:cNvPr>
          <p:cNvSpPr txBox="1"/>
          <p:nvPr/>
        </p:nvSpPr>
        <p:spPr>
          <a:xfrm>
            <a:off x="1274076" y="301106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A0F0F03-C85E-35A3-03FF-387CCBA09DB9}"/>
              </a:ext>
            </a:extLst>
          </p:cNvPr>
          <p:cNvSpPr txBox="1"/>
          <p:nvPr/>
        </p:nvSpPr>
        <p:spPr>
          <a:xfrm>
            <a:off x="3714664" y="3011066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4A0BD61-B7F1-DC66-A619-66CE9EDBB11F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6F7D4182-80C0-FE05-7800-C9E78BA4137D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D25AD8AD-6F89-2CEB-A996-45982EA1E40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8E3554C2-45AB-00B0-234F-44C02B98C4A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3A8BCC0-978F-1362-BE2F-C28E380A51E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F9EFC815-6CD7-A97D-7005-0AACA37A884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85EC055-4DE6-02F3-EE7E-703DC836771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F38BAC2-064F-06BB-E82C-8CC43ABD03E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2212A5C-795E-8EF9-98DF-B627D61FE8B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9F40FB5-DEB6-524B-C593-389E3648078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0DAB136A-F802-A9F4-7744-DCD29311643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C095A35-72AF-2A8F-D948-FBC36BF14F8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7815765-A591-15A3-E44B-886B777ECEF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7488076A-CD37-F43D-1B6A-50A3C634375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54FD23A-D64D-7AD5-186A-456C61188A1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F22F21C4-9CF4-8E2F-55BE-03D3CE092C8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61AD8FC-5F59-5566-AB16-D2404F2B1CF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6F785D-8F80-27FD-1D70-BBB34AE9084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98EA356F-E034-B78C-CE0C-E2CBEB3B85E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D4054109-3E3B-B1E6-36B2-B6834F3313B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B90320B-705A-9378-9978-C7056220C64D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4 100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8CF7980-AD8D-5B07-5449-AC24BEE8BC9E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4 200</a:t>
              </a: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B6ECB26-8AF7-737A-E2D1-B735F2B7203D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1BEC50F-E83A-8F1C-5D9C-01F65EA59E3E}"/>
              </a:ext>
            </a:extLst>
          </p:cNvPr>
          <p:cNvSpPr txBox="1"/>
          <p:nvPr/>
        </p:nvSpPr>
        <p:spPr>
          <a:xfrm>
            <a:off x="1048700" y="2989372"/>
            <a:ext cx="95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4 070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A09FD0F-4C34-F164-9ECA-A261C5B21D03}"/>
              </a:ext>
            </a:extLst>
          </p:cNvPr>
          <p:cNvSpPr txBox="1"/>
          <p:nvPr/>
        </p:nvSpPr>
        <p:spPr>
          <a:xfrm>
            <a:off x="3468937" y="2928889"/>
            <a:ext cx="10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4 130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639931C-A8D0-5055-A25E-DB5026114E85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AF9D51D-1787-927C-FDD4-A2C5DF1691E5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F6AA5C9-A027-8B0B-EB9A-D963F5F17EC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3DD8C29-243E-7442-47EF-28ECE77DA9D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181C68FD-7EF8-B793-C21F-EF3E0388A7C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2CF20093-C1B2-E9E0-36B2-5FC6F873EF9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700652A-F05E-B413-CCC9-DB2F1377439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D765316-5196-BD11-7A93-AD47A79177E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789DFEE-EE55-E328-7674-563162B5B73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12E08993-C715-98AF-48EE-31E95EE6DAD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BEFD08A-12AF-C36E-78DA-10278B5ADDE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68FECD4-195F-490F-50B4-5813F43117E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7624DE9-8391-F3A2-4F0B-BB226E10E21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0B8D11A-E702-CA50-7114-EF93B29CFE9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8FCC707-33D4-994C-1DCB-7716B856FE4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EA58725-3A84-C633-DE5E-40EEE6CDC640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533845B-1007-FAAD-B398-7A79ADFED29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68185716-454F-E6FB-BDC2-D413467A852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5AABC2E-557C-8CD0-7342-07E6A02AF8B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105EFC5-CD65-F5BA-A089-29F9A5C92D0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800458A-1CED-3095-FA78-3BF1FDBE3EC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6 500</a:t>
              </a:r>
              <a:endParaRPr lang="fr-FR" sz="3200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B3C3FB9-CC7C-4136-655A-6BA59DD58E64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6 600</a:t>
              </a:r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058F1C9-34D0-9DEF-CFF3-09617A4604F6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1E687064-2C3E-5F06-4003-47D1846FBA81}"/>
              </a:ext>
            </a:extLst>
          </p:cNvPr>
          <p:cNvSpPr txBox="1"/>
          <p:nvPr/>
        </p:nvSpPr>
        <p:spPr>
          <a:xfrm>
            <a:off x="5302806" y="298831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19FBD6A-A871-932E-7A15-665D07A4427D}"/>
              </a:ext>
            </a:extLst>
          </p:cNvPr>
          <p:cNvSpPr txBox="1"/>
          <p:nvPr/>
        </p:nvSpPr>
        <p:spPr>
          <a:xfrm>
            <a:off x="7678782" y="288914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769FFC0-B7F7-EB3B-6C2F-246A5E83004C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5A545FF-C685-3D41-9B2A-DE5671DA7F02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BDC66E5-C6E7-0FAA-0736-FC75C96A06D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FA3F5A53-4C1D-0270-12DE-BD8712E77D7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4275888-5CCD-247C-4838-AE32FCB4030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D87AA5F3-85E9-72B0-808D-81B28CA94B4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1DBD212-9750-15F0-7A76-6514D3480A4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5DF0C51-4E25-24E1-5775-1DF8EAEDDE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CF64C01-10EA-F47C-08B9-C550599D3D2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BBEA1AF-C78E-7BC1-E8FA-A88F1C28D95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40C0DEE-EF8C-7CBD-DC5D-C176C45EDBB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3177802C-20D5-E342-64FC-6307CAA9FE4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DC1C3D1-3B59-DF52-C05C-DA6165949D7F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BF1F35C-FB66-96A5-C58A-56B85AC722D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3755D8A-0FE5-EC81-CF99-490425B3E58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CC8CE02-0E18-8AE5-5FA1-410C9CDD314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75AA9F2-3892-F320-CC22-5FD2EB82CDF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7A484F4-018B-88B0-5C80-117B37AB53B1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90293E4A-7E9A-316E-1DD3-1A0866DD429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C12CD04-59DE-F6F0-CE47-AC1AC00E693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482982B-D41E-CEAE-AB59-DB89B868100D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6 500</a:t>
              </a:r>
              <a:endParaRPr lang="fr-FR" sz="3200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C1C0DAA-70BB-CEC3-5D28-9E189C507AD7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6 600</a:t>
              </a: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3F0DC59C-6436-A484-8C33-8E074061E8A4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A44C6176-4935-4FF9-7423-D67203767F69}"/>
              </a:ext>
            </a:extLst>
          </p:cNvPr>
          <p:cNvSpPr txBox="1"/>
          <p:nvPr/>
        </p:nvSpPr>
        <p:spPr>
          <a:xfrm>
            <a:off x="5079462" y="2928889"/>
            <a:ext cx="884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6 570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579ADAE-43C6-7716-779A-ECDCDB010239}"/>
              </a:ext>
            </a:extLst>
          </p:cNvPr>
          <p:cNvSpPr txBox="1"/>
          <p:nvPr/>
        </p:nvSpPr>
        <p:spPr>
          <a:xfrm>
            <a:off x="7468573" y="2897905"/>
            <a:ext cx="86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6 630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157</Words>
  <Application>Microsoft Office PowerPoint</Application>
  <PresentationFormat>Affichage à l'écran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Ecris les deux nombres.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35</cp:revision>
  <dcterms:created xsi:type="dcterms:W3CDTF">2023-02-07T14:55:57Z</dcterms:created>
  <dcterms:modified xsi:type="dcterms:W3CDTF">2025-09-14T05:48:30Z</dcterms:modified>
</cp:coreProperties>
</file>